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7" r:id="rId3"/>
    <p:sldId id="261" r:id="rId4"/>
    <p:sldId id="260" r:id="rId5"/>
    <p:sldId id="262" r:id="rId6"/>
    <p:sldId id="258" r:id="rId7"/>
    <p:sldId id="263" r:id="rId8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922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4" d="100"/>
          <a:sy n="74" d="100"/>
        </p:scale>
        <p:origin x="372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69147-9F5A-4F5A-B178-94B0CA7F87E2}" type="datetimeFigureOut">
              <a:rPr lang="fr-FR" smtClean="0"/>
              <a:t>25/11/2020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567D1-CB5D-4781-8368-EBB028135CC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708858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69147-9F5A-4F5A-B178-94B0CA7F87E2}" type="datetimeFigureOut">
              <a:rPr lang="fr-FR" smtClean="0"/>
              <a:t>25/11/2020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567D1-CB5D-4781-8368-EBB028135CC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183525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69147-9F5A-4F5A-B178-94B0CA7F87E2}" type="datetimeFigureOut">
              <a:rPr lang="fr-FR" smtClean="0"/>
              <a:t>25/11/2020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567D1-CB5D-4781-8368-EBB028135CC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84594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69147-9F5A-4F5A-B178-94B0CA7F87E2}" type="datetimeFigureOut">
              <a:rPr lang="fr-FR" smtClean="0"/>
              <a:t>25/11/2020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567D1-CB5D-4781-8368-EBB028135CC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51887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69147-9F5A-4F5A-B178-94B0CA7F87E2}" type="datetimeFigureOut">
              <a:rPr lang="fr-FR" smtClean="0"/>
              <a:t>25/11/2020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567D1-CB5D-4781-8368-EBB028135CC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10827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69147-9F5A-4F5A-B178-94B0CA7F87E2}" type="datetimeFigureOut">
              <a:rPr lang="fr-FR" smtClean="0"/>
              <a:t>25/11/2020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567D1-CB5D-4781-8368-EBB028135CC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899680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69147-9F5A-4F5A-B178-94B0CA7F87E2}" type="datetimeFigureOut">
              <a:rPr lang="fr-FR" smtClean="0"/>
              <a:t>25/11/2020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567D1-CB5D-4781-8368-EBB028135CC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612944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69147-9F5A-4F5A-B178-94B0CA7F87E2}" type="datetimeFigureOut">
              <a:rPr lang="fr-FR" smtClean="0"/>
              <a:t>25/11/2020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567D1-CB5D-4781-8368-EBB028135CC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641028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69147-9F5A-4F5A-B178-94B0CA7F87E2}" type="datetimeFigureOut">
              <a:rPr lang="fr-FR" smtClean="0"/>
              <a:t>25/11/2020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567D1-CB5D-4781-8368-EBB028135CC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134330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69147-9F5A-4F5A-B178-94B0CA7F87E2}" type="datetimeFigureOut">
              <a:rPr lang="fr-FR" smtClean="0"/>
              <a:t>25/11/2020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567D1-CB5D-4781-8368-EBB028135CC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14722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69147-9F5A-4F5A-B178-94B0CA7F87E2}" type="datetimeFigureOut">
              <a:rPr lang="fr-FR" smtClean="0"/>
              <a:t>25/11/2020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567D1-CB5D-4781-8368-EBB028135CC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183699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269147-9F5A-4F5A-B178-94B0CA7F87E2}" type="datetimeFigureOut">
              <a:rPr lang="fr-FR" smtClean="0"/>
              <a:t>25/11/2020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5567D1-CB5D-4781-8368-EBB028135CC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78170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1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3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3034" y="1963783"/>
            <a:ext cx="3932237" cy="1600200"/>
          </a:xfrm>
          <a:effectLst>
            <a:glow rad="228600">
              <a:schemeClr val="accent3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31750" h="101600"/>
          </a:sp3d>
        </p:spPr>
        <p:txBody>
          <a:bodyPr/>
          <a:lstStyle/>
          <a:p>
            <a:r>
              <a:rPr lang="fr-FR" b="1" i="1" dirty="0" smtClean="0">
                <a:solidFill>
                  <a:srgbClr val="7030A0"/>
                </a:solidFill>
                <a:latin typeface="Bodoni MT Black" panose="02070A03080606020203" pitchFamily="18" charset="0"/>
              </a:rPr>
              <a:t> </a:t>
            </a:r>
            <a:endParaRPr lang="fr-FR" b="1" i="1" dirty="0">
              <a:solidFill>
                <a:srgbClr val="7030A0"/>
              </a:solidFill>
              <a:latin typeface="Bodoni MT Black" panose="02070A03080606020203" pitchFamily="18" charset="0"/>
            </a:endParaRPr>
          </a:p>
        </p:txBody>
      </p:sp>
      <p:pic>
        <p:nvPicPr>
          <p:cNvPr id="8" name="Espace réservé pour une image  7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8" r="2508"/>
          <a:stretch>
            <a:fillRect/>
          </a:stretch>
        </p:blipFill>
        <p:spPr>
          <a:xfrm>
            <a:off x="4442960" y="830671"/>
            <a:ext cx="3534092" cy="42551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Rectangle 8"/>
          <p:cNvSpPr/>
          <p:nvPr/>
        </p:nvSpPr>
        <p:spPr>
          <a:xfrm>
            <a:off x="1195204" y="987425"/>
            <a:ext cx="3420067" cy="1700459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10799999"/>
              </a:avLst>
            </a:prstTxWarp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fr-FR" sz="8800" b="1" u="sng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Visite</a:t>
            </a:r>
            <a:r>
              <a:rPr lang="fr-FR" sz="8800" b="1" u="sng" cap="none" spc="0" dirty="0" smtClean="0">
                <a:ln/>
                <a:solidFill>
                  <a:schemeClr val="accent3"/>
                </a:solidFill>
                <a:effectLst/>
              </a:rPr>
              <a:t> </a:t>
            </a:r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7076" y="2616927"/>
            <a:ext cx="4214949" cy="31612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775396" y="2354454"/>
            <a:ext cx="4781006" cy="37735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76310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201"/>
    </mc:Choice>
    <mc:Fallback xmlns="">
      <p:transition spd="slow" advTm="5201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687938" y="1223610"/>
            <a:ext cx="5140645" cy="349881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888" y="402696"/>
            <a:ext cx="3536632" cy="471551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Espace réservé pour une image 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8" r="2508"/>
          <a:stretch>
            <a:fillRect/>
          </a:stretch>
        </p:blipFill>
        <p:spPr>
          <a:xfrm>
            <a:off x="3590824" y="3052922"/>
            <a:ext cx="5039370" cy="364036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Rectangle 9"/>
          <p:cNvSpPr/>
          <p:nvPr/>
        </p:nvSpPr>
        <p:spPr>
          <a:xfrm>
            <a:off x="4602043" y="939001"/>
            <a:ext cx="308428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5400" b="1" i="1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Accueil</a:t>
            </a:r>
            <a:endParaRPr lang="fr-FR" sz="5400" b="1" i="1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04877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149"/>
    </mc:Choice>
    <mc:Fallback xmlns="">
      <p:transition spd="slow" advTm="4149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765" y="653143"/>
            <a:ext cx="5782491" cy="565186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6629" y="418011"/>
            <a:ext cx="5817326" cy="508580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11" name="Rectangle 10"/>
          <p:cNvSpPr/>
          <p:nvPr/>
        </p:nvSpPr>
        <p:spPr>
          <a:xfrm>
            <a:off x="4953891" y="2314191"/>
            <a:ext cx="299832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Le collège</a:t>
            </a:r>
            <a:endParaRPr lang="fr-FR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rgbClr val="00B0F0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09131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564"/>
    </mc:Choice>
    <mc:Fallback xmlns="">
      <p:transition spd="slow" advTm="5564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3672" y="352587"/>
            <a:ext cx="6230637" cy="4529658"/>
          </a:xfrm>
          <a:prstGeom prst="roundRect">
            <a:avLst>
              <a:gd name="adj" fmla="val 11111"/>
            </a:avLst>
          </a:prstGeom>
          <a:ln w="190500" cap="rnd">
            <a:solidFill>
              <a:schemeClr val="accent5">
                <a:lumMod val="60000"/>
                <a:lumOff val="40000"/>
              </a:schemeClr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11" name="Rectangle 10"/>
          <p:cNvSpPr/>
          <p:nvPr/>
        </p:nvSpPr>
        <p:spPr>
          <a:xfrm>
            <a:off x="69399" y="5592857"/>
            <a:ext cx="532729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algn="ctr"/>
            <a:r>
              <a:rPr lang="fr-FR" sz="5400" b="1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La cour du collège</a:t>
            </a:r>
            <a:endParaRPr lang="fr-FR" sz="5400" b="1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33752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44"/>
    </mc:Choice>
    <mc:Fallback xmlns="">
      <p:transition spd="slow" advTm="3144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7040"/>
            <a:ext cx="5872480" cy="509016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7760" y="121920"/>
            <a:ext cx="7051040" cy="653288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Rectangle 2"/>
          <p:cNvSpPr/>
          <p:nvPr/>
        </p:nvSpPr>
        <p:spPr>
          <a:xfrm>
            <a:off x="707111" y="5537200"/>
            <a:ext cx="493077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isometricOffAxis1Right"/>
              <a:lightRig rig="threePt" dir="t"/>
            </a:scene3d>
          </a:bodyPr>
          <a:lstStyle/>
          <a:p>
            <a:pPr algn="ctr"/>
            <a:r>
              <a:rPr lang="fr-FR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gradFill flip="none" rotWithShape="1">
                  <a:gsLst>
                    <a:gs pos="0">
                      <a:srgbClr val="0070C0">
                        <a:shade val="30000"/>
                        <a:satMod val="115000"/>
                      </a:srgbClr>
                    </a:gs>
                    <a:gs pos="50000">
                      <a:srgbClr val="0070C0">
                        <a:shade val="67500"/>
                        <a:satMod val="115000"/>
                      </a:srgbClr>
                    </a:gs>
                    <a:gs pos="100000">
                      <a:srgbClr val="0070C0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Vue sur la Saône</a:t>
            </a:r>
            <a:endParaRPr lang="fr-FR" sz="5400" b="1" cap="none" spc="0" dirty="0">
              <a:ln w="9525">
                <a:solidFill>
                  <a:schemeClr val="bg1"/>
                </a:solidFill>
                <a:prstDash val="solid"/>
              </a:ln>
              <a:gradFill flip="none" rotWithShape="1">
                <a:gsLst>
                  <a:gs pos="0">
                    <a:srgbClr val="0070C0">
                      <a:shade val="30000"/>
                      <a:satMod val="115000"/>
                    </a:srgbClr>
                  </a:gs>
                  <a:gs pos="50000">
                    <a:srgbClr val="0070C0">
                      <a:shade val="67500"/>
                      <a:satMod val="115000"/>
                    </a:srgbClr>
                  </a:gs>
                  <a:gs pos="100000">
                    <a:srgbClr val="0070C0">
                      <a:shade val="100000"/>
                      <a:satMod val="11500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22887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47"/>
    </mc:Choice>
    <mc:Fallback xmlns="">
      <p:transition spd="slow" advTm="2347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80" y="0"/>
            <a:ext cx="565912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588125" y="1203325"/>
            <a:ext cx="6217920" cy="460375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6" name="Rectangle 5"/>
          <p:cNvSpPr/>
          <p:nvPr/>
        </p:nvSpPr>
        <p:spPr>
          <a:xfrm>
            <a:off x="2152550" y="396240"/>
            <a:ext cx="3836126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ChevronInverted">
              <a:avLst/>
            </a:prstTxWarp>
            <a:spAutoFit/>
          </a:bodyPr>
          <a:lstStyle/>
          <a:p>
            <a:pPr algn="ctr"/>
            <a:r>
              <a:rPr lang="fr-FR" sz="54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La chapelle</a:t>
            </a:r>
            <a:endParaRPr lang="fr-F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53985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77"/>
    </mc:Choice>
    <mc:Fallback xmlns="">
      <p:transition spd="slow" advTm="2277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0381691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9|0.8|0.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|1.1|0.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|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"/>
</p:tagLst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TM03457510[[fn=Savon]]</Template>
  <TotalTime>474</TotalTime>
  <Words>15</Words>
  <Application>Microsoft Office PowerPoint</Application>
  <PresentationFormat>Grand écran</PresentationFormat>
  <Paragraphs>7</Paragraphs>
  <Slides>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2" baseType="lpstr">
      <vt:lpstr>Arial</vt:lpstr>
      <vt:lpstr>Bodoni MT Black</vt:lpstr>
      <vt:lpstr>Calibri</vt:lpstr>
      <vt:lpstr>Calibri Light</vt:lpstr>
      <vt:lpstr>Thème Office</vt:lpstr>
      <vt:lpstr>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Visite du collège</dc:title>
  <dc:creator>GRUFFAZ</dc:creator>
  <cp:lastModifiedBy>GRUFFAZ</cp:lastModifiedBy>
  <cp:revision>29</cp:revision>
  <dcterms:created xsi:type="dcterms:W3CDTF">2020-10-16T14:04:18Z</dcterms:created>
  <dcterms:modified xsi:type="dcterms:W3CDTF">2020-11-25T09:29:16Z</dcterms:modified>
</cp:coreProperties>
</file>